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Modern No. 20" panose="02070704070505020303" pitchFamily="18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T Sans" panose="020B0604020202020204" charset="0"/>
      <p:regular r:id="rId26"/>
    </p:embeddedFont>
    <p:embeddedFont>
      <p:font typeface="Nunito Semi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rewulf.org/docs/" TargetMode="External"/><Relationship Id="rId4" Type="http://schemas.openxmlformats.org/officeDocument/2006/relationships/hyperlink" Target="https://github.com/warewulf/warewul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Warewulf Node Provisioning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guide covers importing images, configuring profiles, adding nodes, building overlays, and booting nodes.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E2E17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2065" y="5396605"/>
            <a:ext cx="239077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 smtClean="0">
                <a:solidFill>
                  <a:srgbClr val="4D4D5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PB</a:t>
            </a:r>
          </a:p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30086" y="5268873"/>
            <a:ext cx="237446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272525"/>
                </a:solidFill>
                <a:latin typeface="Modern No. 20" panose="02070704070505020303" pitchFamily="18" charset="0"/>
                <a:ea typeface="Montserrat Bold" pitchFamily="34" charset="-122"/>
                <a:cs typeface="Montserrat Bold" pitchFamily="34" charset="-120"/>
              </a:rPr>
              <a:t>by </a:t>
            </a:r>
            <a:r>
              <a:rPr lang="en-US" sz="2100" b="1" dirty="0" err="1" smtClean="0">
                <a:solidFill>
                  <a:srgbClr val="272525"/>
                </a:solidFill>
                <a:latin typeface="Modern No. 20" panose="02070704070505020303" pitchFamily="18" charset="0"/>
                <a:ea typeface="Montserrat Bold" pitchFamily="34" charset="-122"/>
                <a:cs typeface="Montserrat Bold" pitchFamily="34" charset="-120"/>
              </a:rPr>
              <a:t>Pravin</a:t>
            </a:r>
            <a:r>
              <a:rPr lang="en-US" sz="2100" b="1" dirty="0" smtClean="0">
                <a:solidFill>
                  <a:srgbClr val="272525"/>
                </a:solidFill>
                <a:latin typeface="Modern No. 20" panose="02070704070505020303" pitchFamily="18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100" b="1" dirty="0" err="1" smtClean="0">
                <a:solidFill>
                  <a:srgbClr val="272525"/>
                </a:solidFill>
                <a:latin typeface="Modern No. 20" panose="02070704070505020303" pitchFamily="18" charset="0"/>
                <a:ea typeface="Montserrat Bold" pitchFamily="34" charset="-122"/>
                <a:cs typeface="Montserrat Bold" pitchFamily="34" charset="-120"/>
              </a:rPr>
              <a:t>Bhosale</a:t>
            </a:r>
            <a:endParaRPr lang="en-US" sz="2100" dirty="0">
              <a:latin typeface="Modern No. 20" panose="0207070407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Configure Warewulf System Services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wwctl configure --all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auto-configure DHCP, TFTP, NFS, and other services.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2597"/>
            <a:ext cx="6377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 Base Node Image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 Rocky Linux 9 image: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wwctl image import docker://ghcr.io/warewulf/warewulf-rockylinux:9 rockylinux-9 --build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as default profile image with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wwctl profile set default --image rockylinux-9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65968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a Base Node Image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53906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Image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921216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Rocky Linux 9 container image using wwctl command.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50574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23262" y="53906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4591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Default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4591" y="5921216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imported image as the default profile image.</a:t>
            </a:r>
            <a:endParaRPr lang="en-US" sz="1700" dirty="0"/>
          </a:p>
        </p:txBody>
      </p:sp>
      <p:sp>
        <p:nvSpPr>
          <p:cNvPr id="12" name="Rectangle 11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17087"/>
            <a:ext cx="76817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Configure Default Node Profile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01265" y="5424428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5712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 Network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3" y="6057424"/>
            <a:ext cx="6448663" cy="779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netmask and gateway for default profile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1700" dirty="0" err="1" smtClean="0"/>
              <a:t>wwctl</a:t>
            </a:r>
            <a:r>
              <a:rPr lang="en-US" sz="1700" dirty="0" smtClean="0"/>
              <a:t> profile set -y default --</a:t>
            </a:r>
            <a:r>
              <a:rPr lang="en-US" sz="1700" dirty="0" err="1" smtClean="0"/>
              <a:t>netmask</a:t>
            </a:r>
            <a:r>
              <a:rPr lang="en-US" sz="1700" dirty="0" smtClean="0"/>
              <a:t>=255.255.255.0 --gateway=10.0.0.1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44813" y="5354717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40122" y="55712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Verify Settings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0121" y="6057424"/>
            <a:ext cx="6171571" cy="779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profile settings to confirm configuration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Command: </a:t>
            </a:r>
            <a:r>
              <a:rPr lang="en-US" sz="170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wwctl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profile list</a:t>
            </a:r>
            <a:endParaRPr 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a Node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Node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node n1 with IP and discoverable flag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Command: </a:t>
            </a:r>
            <a:r>
              <a:rPr lang="en-US" sz="170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wwctl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node add n1 --</a:t>
            </a:r>
            <a:r>
              <a:rPr lang="en-US" sz="170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ipaddr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=10.0.2.1 --discoverable=true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953136" y="41846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View Node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953136" y="462078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node details to verify addition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pt-BR" sz="1700" dirty="0" smtClean="0"/>
              <a:t>Command: wwctl node list -a n1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7209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Node Overlays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0972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All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07027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overlay build for all nodes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Command: </a:t>
            </a:r>
            <a:r>
              <a:rPr lang="en-US" sz="170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wwctl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overlay build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4623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Specific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541079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overlay for a specific node like 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n1.</a:t>
            </a:r>
          </a:p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Command: </a:t>
            </a:r>
            <a:r>
              <a:rPr lang="en-US" sz="1700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wwctl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 overlay build n1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6119897"/>
            <a:ext cx="60057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 the Compute Node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695695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on your PXE-bootable compute node.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74280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it boots using Warewulf and monitor provisioning output.</a:t>
            </a:r>
            <a:endParaRPr lang="en-US" sz="1700" dirty="0"/>
          </a:p>
        </p:txBody>
      </p:sp>
      <p:sp>
        <p:nvSpPr>
          <p:cNvPr id="6" name="Rectangle 5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556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0013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3776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Warewulf GitHub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Warewulf Documentation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88263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Rocky Linux Container Image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540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9168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images, configure profiles, add nodes, build overlays, and boot nodes.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6412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references for detailed documentation and resources.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12812233" y="776176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Warewulf 4.6.1 Installation on AlmaLinux 9.5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guides you through installing Warewulf 4.6.1 on AlmaLinux 9.5.</a:t>
            </a:r>
            <a:endParaRPr lang="en-US" sz="1850" dirty="0"/>
          </a:p>
        </p:txBody>
      </p:sp>
      <p:sp>
        <p:nvSpPr>
          <p:cNvPr id="8" name="Rectangle 7"/>
          <p:cNvSpPr/>
          <p:nvPr/>
        </p:nvSpPr>
        <p:spPr>
          <a:xfrm>
            <a:off x="12748437" y="7751135"/>
            <a:ext cx="1881963" cy="4784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owulf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08" y="2492117"/>
            <a:ext cx="9895884" cy="45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0"/>
          <p:cNvSpPr/>
          <p:nvPr/>
        </p:nvSpPr>
        <p:spPr>
          <a:xfrm>
            <a:off x="2190308" y="6994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Warewulf</a:t>
            </a:r>
            <a:r>
              <a:rPr lang="en-US" sz="445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Architecture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7763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7456"/>
            <a:ext cx="72536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Prerequisites for Installation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4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552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AlmaLinux 9.5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minimal or server environment for installation.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54704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56027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5552718"/>
            <a:ext cx="3245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Update System Packages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dnf update -y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update all packages.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54704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74079" y="552842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5552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Configure Network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6048256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static IP: 10.0.0.1 with netmask 255.255.255.0.</a:t>
            </a:r>
            <a:endParaRPr lang="en-US" sz="1850" dirty="0"/>
          </a:p>
        </p:txBody>
      </p:sp>
      <p:sp>
        <p:nvSpPr>
          <p:cNvPr id="16" name="Rectangle 15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61761"/>
            <a:ext cx="109102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Warewulf via RPM (Recommended)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6247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the RPM package from the official Warewulf GitHub release.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2769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Command: dnf install -y https://github.com/warewulf/warewulf/releases/download/v4.6.1/warewulf-4.6.1-1.el9.x86_64.rpm</a:t>
            </a:r>
            <a:endParaRPr lang="en-US" sz="1850" dirty="0"/>
          </a:p>
        </p:txBody>
      </p:sp>
      <p:sp>
        <p:nvSpPr>
          <p:cNvPr id="6" name="Rectangle 5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Optional: Install Warewulf from Source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Install git, golang, tftp-server, dhcp-server, and others.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21662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912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94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9497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 clone https://github.com/warewulf/warewulf.git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207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6786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 and Install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defaults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install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commands.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000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Configure Firewalld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630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Enable 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640812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Warewulf, DHCP, NFS, and TFTP services permanently.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0630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Reload Firewall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64081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changes with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firewall-cmd --reload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26863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350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84644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Disable firewalld (not recommended for production).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Configure Warewulf Settings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89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/etc/warewulf/warewulf.conf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with network IP, ports, and service options.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DHCP, TFTP, NFS with specified ranges and paths.</a:t>
            </a:r>
            <a:endParaRPr lang="en-US" sz="1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58" y="0"/>
            <a:ext cx="445504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60107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Start Warewulf Service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and start Warewulf daemon with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systemctl enable --now warewulfd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803849" y="7676707"/>
            <a:ext cx="1818167" cy="467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505</Words>
  <Application>Microsoft Office PowerPoint</Application>
  <PresentationFormat>Custom</PresentationFormat>
  <Paragraphs>102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Modern No. 20</vt:lpstr>
      <vt:lpstr>Montserrat Bold</vt:lpstr>
      <vt:lpstr>Calibri</vt:lpstr>
      <vt:lpstr>Barlow Bold</vt:lpstr>
      <vt:lpstr>PT Sans</vt:lpstr>
      <vt:lpstr>Montserrat</vt:lpstr>
      <vt:lpstr>Montserrat Medium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ACER</cp:lastModifiedBy>
  <cp:revision>7</cp:revision>
  <dcterms:created xsi:type="dcterms:W3CDTF">2025-04-30T15:49:33Z</dcterms:created>
  <dcterms:modified xsi:type="dcterms:W3CDTF">2025-05-02T04:48:04Z</dcterms:modified>
</cp:coreProperties>
</file>